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heme/themeOverride1.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296"/>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548"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274" r:id="rId124"/>
    <p:sldId id="275" r:id="rId125"/>
    <p:sldId id="276" r:id="rId126"/>
    <p:sldId id="277" r:id="rId127"/>
    <p:sldId id="278" r:id="rId128"/>
    <p:sldId id="279" r:id="rId129"/>
    <p:sldId id="280" r:id="rId130"/>
    <p:sldId id="28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45" r:id="rId286"/>
    <p:sldId id="546" r:id="rId287"/>
    <p:sldId id="547" r:id="rId288"/>
    <p:sldId id="258" r:id="rId289"/>
    <p:sldId id="259" r:id="rId290"/>
    <p:sldId id="260" r:id="rId291"/>
    <p:sldId id="261" r:id="rId292"/>
    <p:sldId id="262" r:id="rId293"/>
    <p:sldId id="263" r:id="rId294"/>
    <p:sldId id="264" r:id="rId2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43"/>
    <p:restoredTop sz="81001" autoAdjust="0"/>
  </p:normalViewPr>
  <p:slideViewPr>
    <p:cSldViewPr snapToGrid="0" snapToObjects="1">
      <p:cViewPr>
        <p:scale>
          <a:sx n="85" d="100"/>
          <a:sy n="85" d="100"/>
        </p:scale>
        <p:origin x="1904" y="3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260" Type="http://schemas.openxmlformats.org/officeDocument/2006/relationships/slide" Target="slides/slide252.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61" Type="http://schemas.openxmlformats.org/officeDocument/2006/relationships/slide" Target="slides/slide253.xml"/><Relationship Id="rId262" Type="http://schemas.openxmlformats.org/officeDocument/2006/relationships/slide" Target="slides/slide254.xml"/><Relationship Id="rId263" Type="http://schemas.openxmlformats.org/officeDocument/2006/relationships/slide" Target="slides/slide255.xml"/><Relationship Id="rId264" Type="http://schemas.openxmlformats.org/officeDocument/2006/relationships/slide" Target="slides/slide256.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65" Type="http://schemas.openxmlformats.org/officeDocument/2006/relationships/slide" Target="slides/slide257.xml"/><Relationship Id="rId266" Type="http://schemas.openxmlformats.org/officeDocument/2006/relationships/slide" Target="slides/slide258.xml"/><Relationship Id="rId267" Type="http://schemas.openxmlformats.org/officeDocument/2006/relationships/slide" Target="slides/slide259.xml"/><Relationship Id="rId268" Type="http://schemas.openxmlformats.org/officeDocument/2006/relationships/slide" Target="slides/slide260.xml"/><Relationship Id="rId269" Type="http://schemas.openxmlformats.org/officeDocument/2006/relationships/slide" Target="slides/slide26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270" Type="http://schemas.openxmlformats.org/officeDocument/2006/relationships/slide" Target="slides/slide26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271" Type="http://schemas.openxmlformats.org/officeDocument/2006/relationships/slide" Target="slides/slide263.xml"/><Relationship Id="rId272" Type="http://schemas.openxmlformats.org/officeDocument/2006/relationships/slide" Target="slides/slide264.xml"/><Relationship Id="rId273" Type="http://schemas.openxmlformats.org/officeDocument/2006/relationships/slide" Target="slides/slide265.xml"/><Relationship Id="rId274" Type="http://schemas.openxmlformats.org/officeDocument/2006/relationships/slide" Target="slides/slide266.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75" Type="http://schemas.openxmlformats.org/officeDocument/2006/relationships/slide" Target="slides/slide267.xml"/><Relationship Id="rId276" Type="http://schemas.openxmlformats.org/officeDocument/2006/relationships/slide" Target="slides/slide268.xml"/><Relationship Id="rId277" Type="http://schemas.openxmlformats.org/officeDocument/2006/relationships/slide" Target="slides/slide269.xml"/><Relationship Id="rId278" Type="http://schemas.openxmlformats.org/officeDocument/2006/relationships/slide" Target="slides/slide270.xml"/><Relationship Id="rId279" Type="http://schemas.openxmlformats.org/officeDocument/2006/relationships/slide" Target="slides/slide271.xml"/><Relationship Id="rId300" Type="http://schemas.openxmlformats.org/officeDocument/2006/relationships/tableStyles" Target="tableStyles.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80" Type="http://schemas.openxmlformats.org/officeDocument/2006/relationships/slide" Target="slides/slide27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81" Type="http://schemas.openxmlformats.org/officeDocument/2006/relationships/slide" Target="slides/slide273.xml"/><Relationship Id="rId282" Type="http://schemas.openxmlformats.org/officeDocument/2006/relationships/slide" Target="slides/slide274.xml"/><Relationship Id="rId283" Type="http://schemas.openxmlformats.org/officeDocument/2006/relationships/slide" Target="slides/slide275.xml"/><Relationship Id="rId284" Type="http://schemas.openxmlformats.org/officeDocument/2006/relationships/slide" Target="slides/slide276.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Relationship Id="rId223" Type="http://schemas.openxmlformats.org/officeDocument/2006/relationships/slide" Target="slides/slide215.xml"/><Relationship Id="rId224" Type="http://schemas.openxmlformats.org/officeDocument/2006/relationships/slide" Target="slides/slide216.xml"/><Relationship Id="rId225" Type="http://schemas.openxmlformats.org/officeDocument/2006/relationships/slide" Target="slides/slide217.xml"/><Relationship Id="rId226" Type="http://schemas.openxmlformats.org/officeDocument/2006/relationships/slide" Target="slides/slide218.xml"/><Relationship Id="rId227" Type="http://schemas.openxmlformats.org/officeDocument/2006/relationships/slide" Target="slides/slide219.xml"/><Relationship Id="rId228" Type="http://schemas.openxmlformats.org/officeDocument/2006/relationships/slide" Target="slides/slide220.xml"/><Relationship Id="rId229" Type="http://schemas.openxmlformats.org/officeDocument/2006/relationships/slide" Target="slides/slide221.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285" Type="http://schemas.openxmlformats.org/officeDocument/2006/relationships/slide" Target="slides/slide277.xml"/><Relationship Id="rId286" Type="http://schemas.openxmlformats.org/officeDocument/2006/relationships/slide" Target="slides/slide278.xml"/><Relationship Id="rId287" Type="http://schemas.openxmlformats.org/officeDocument/2006/relationships/slide" Target="slides/slide279.xml"/><Relationship Id="rId288" Type="http://schemas.openxmlformats.org/officeDocument/2006/relationships/slide" Target="slides/slide280.xml"/><Relationship Id="rId289" Type="http://schemas.openxmlformats.org/officeDocument/2006/relationships/slide" Target="slides/slide281.xml"/><Relationship Id="rId290" Type="http://schemas.openxmlformats.org/officeDocument/2006/relationships/slide" Target="slides/slide282.xml"/><Relationship Id="rId291" Type="http://schemas.openxmlformats.org/officeDocument/2006/relationships/slide" Target="slides/slide283.xml"/><Relationship Id="rId292" Type="http://schemas.openxmlformats.org/officeDocument/2006/relationships/slide" Target="slides/slide284.xml"/><Relationship Id="rId293" Type="http://schemas.openxmlformats.org/officeDocument/2006/relationships/slide" Target="slides/slide285.xml"/><Relationship Id="rId294" Type="http://schemas.openxmlformats.org/officeDocument/2006/relationships/slide" Target="slides/slide286.xml"/><Relationship Id="rId295" Type="http://schemas.openxmlformats.org/officeDocument/2006/relationships/slide" Target="slides/slide287.xml"/><Relationship Id="rId296" Type="http://schemas.openxmlformats.org/officeDocument/2006/relationships/notesMaster" Target="notesMasters/notesMaster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297" Type="http://schemas.openxmlformats.org/officeDocument/2006/relationships/presProps" Target="presProps.xml"/><Relationship Id="rId298" Type="http://schemas.openxmlformats.org/officeDocument/2006/relationships/viewProps" Target="viewProps.xml"/><Relationship Id="rId299" Type="http://schemas.openxmlformats.org/officeDocument/2006/relationships/theme" Target="theme/theme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230" Type="http://schemas.openxmlformats.org/officeDocument/2006/relationships/slide" Target="slides/slide222.xml"/><Relationship Id="rId231" Type="http://schemas.openxmlformats.org/officeDocument/2006/relationships/slide" Target="slides/slide223.xml"/><Relationship Id="rId232" Type="http://schemas.openxmlformats.org/officeDocument/2006/relationships/slide" Target="slides/slide224.xml"/><Relationship Id="rId233" Type="http://schemas.openxmlformats.org/officeDocument/2006/relationships/slide" Target="slides/slide225.xml"/><Relationship Id="rId234" Type="http://schemas.openxmlformats.org/officeDocument/2006/relationships/slide" Target="slides/slide226.xml"/><Relationship Id="rId235" Type="http://schemas.openxmlformats.org/officeDocument/2006/relationships/slide" Target="slides/slide227.xml"/><Relationship Id="rId236" Type="http://schemas.openxmlformats.org/officeDocument/2006/relationships/slide" Target="slides/slide228.xml"/><Relationship Id="rId237" Type="http://schemas.openxmlformats.org/officeDocument/2006/relationships/slide" Target="slides/slide229.xml"/><Relationship Id="rId238" Type="http://schemas.openxmlformats.org/officeDocument/2006/relationships/slide" Target="slides/slide230.xml"/><Relationship Id="rId239" Type="http://schemas.openxmlformats.org/officeDocument/2006/relationships/slide" Target="slides/slide2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240" Type="http://schemas.openxmlformats.org/officeDocument/2006/relationships/slide" Target="slides/slide232.xml"/><Relationship Id="rId241" Type="http://schemas.openxmlformats.org/officeDocument/2006/relationships/slide" Target="slides/slide233.xml"/><Relationship Id="rId242" Type="http://schemas.openxmlformats.org/officeDocument/2006/relationships/slide" Target="slides/slide234.xml"/><Relationship Id="rId243" Type="http://schemas.openxmlformats.org/officeDocument/2006/relationships/slide" Target="slides/slide235.xml"/><Relationship Id="rId244" Type="http://schemas.openxmlformats.org/officeDocument/2006/relationships/slide" Target="slides/slide236.xml"/><Relationship Id="rId245" Type="http://schemas.openxmlformats.org/officeDocument/2006/relationships/slide" Target="slides/slide237.xml"/><Relationship Id="rId246" Type="http://schemas.openxmlformats.org/officeDocument/2006/relationships/slide" Target="slides/slide238.xml"/><Relationship Id="rId247" Type="http://schemas.openxmlformats.org/officeDocument/2006/relationships/slide" Target="slides/slide239.xml"/><Relationship Id="rId248" Type="http://schemas.openxmlformats.org/officeDocument/2006/relationships/slide" Target="slides/slide240.xml"/><Relationship Id="rId249" Type="http://schemas.openxmlformats.org/officeDocument/2006/relationships/slide" Target="slides/slide2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250" Type="http://schemas.openxmlformats.org/officeDocument/2006/relationships/slide" Target="slides/slide242.xml"/><Relationship Id="rId251" Type="http://schemas.openxmlformats.org/officeDocument/2006/relationships/slide" Target="slides/slide243.xml"/><Relationship Id="rId252" Type="http://schemas.openxmlformats.org/officeDocument/2006/relationships/slide" Target="slides/slide244.xml"/><Relationship Id="rId253" Type="http://schemas.openxmlformats.org/officeDocument/2006/relationships/slide" Target="slides/slide245.xml"/><Relationship Id="rId254" Type="http://schemas.openxmlformats.org/officeDocument/2006/relationships/slide" Target="slides/slide246.xml"/><Relationship Id="rId255" Type="http://schemas.openxmlformats.org/officeDocument/2006/relationships/slide" Target="slides/slide247.xml"/><Relationship Id="rId256" Type="http://schemas.openxmlformats.org/officeDocument/2006/relationships/slide" Target="slides/slide248.xml"/><Relationship Id="rId257" Type="http://schemas.openxmlformats.org/officeDocument/2006/relationships/slide" Target="slides/slide249.xml"/><Relationship Id="rId258" Type="http://schemas.openxmlformats.org/officeDocument/2006/relationships/slide" Target="slides/slide250.xml"/><Relationship Id="rId259" Type="http://schemas.openxmlformats.org/officeDocument/2006/relationships/slide" Target="slides/slide25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199</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252</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253</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279</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a:t>
            </a:r>
            <a:r>
              <a:rPr lang="vi-VN" dirty="0" smtClean="0"/>
              <a:t>trình. </a:t>
            </a:r>
          </a:p>
          <a:p>
            <a:r>
              <a:rPr lang="vi-VN" dirty="0" smtClean="0"/>
              <a:t>TotalTime </a:t>
            </a:r>
            <a:r>
              <a:rPr lang="vi-VN" dirty="0" smtClean="0"/>
              <a:t>là tổng thời gian di chuyển.</a:t>
            </a:r>
          </a:p>
          <a:p>
            <a:r>
              <a:rPr lang="vi-VN"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4.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theme" Target="../theme/theme6.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theme" Target="../theme/theme7.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8.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 Id="rId1" Type="http://schemas.openxmlformats.org/officeDocument/2006/relationships/slideLayout" Target="../slideLayouts/slideLayout52.xml"/><Relationship Id="rId2" Type="http://schemas.openxmlformats.org/officeDocument/2006/relationships/notesSlide" Target="../notesSlides/notesSlide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52.xml"/><Relationship Id="rId2" Type="http://schemas.openxmlformats.org/officeDocument/2006/relationships/notesSlide" Target="../notesSlides/notesSlide61.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1" Type="http://schemas.openxmlformats.org/officeDocument/2006/relationships/slideLayout" Target="../slideLayouts/slideLayout52.xml"/><Relationship Id="rId2" Type="http://schemas.openxmlformats.org/officeDocument/2006/relationships/notesSlide" Target="../notesSlides/notesSlide62.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52.xml"/><Relationship Id="rId2" Type="http://schemas.openxmlformats.org/officeDocument/2006/relationships/notesSlide" Target="../notesSlides/notesSlide6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6.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4.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47.xml"/><Relationship Id="rId2" Type="http://schemas.openxmlformats.org/officeDocument/2006/relationships/notesSlide" Target="../notesSlides/notesSlide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 Id="rId3" Type="http://schemas.openxmlformats.org/officeDocument/2006/relationships/image" Target="../media/image3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8.xml"/><Relationship Id="rId3" Type="http://schemas.openxmlformats.org/officeDocument/2006/relationships/image" Target="NUL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9.xml"/><Relationship Id="rId3" Type="http://schemas.openxmlformats.org/officeDocument/2006/relationships/image" Target="../media/image36.png"/></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2.xml"/><Relationship Id="rId2" Type="http://schemas.openxmlformats.org/officeDocument/2006/relationships/notesSlide" Target="../notesSlides/notesSlide100.xml"/></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2.xml"/><Relationship Id="rId2" Type="http://schemas.openxmlformats.org/officeDocument/2006/relationships/notesSlide" Target="../notesSlides/notesSlide101.xml"/></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7.xml"/><Relationship Id="rId2" Type="http://schemas.openxmlformats.org/officeDocument/2006/relationships/notesSlide" Target="../notesSlides/notesSlide10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9.xml"/></Relationships>
</file>

<file path=ppt/slides/_rels/slide174.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64.xml"/><Relationship Id="rId2" Type="http://schemas.openxmlformats.org/officeDocument/2006/relationships/notesSlide" Target="../notesSlides/notesSlide110.xml"/></Relationships>
</file>

<file path=ppt/slides/_rels/slide17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111.xml"/></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4.xml"/><Relationship Id="rId2" Type="http://schemas.openxmlformats.org/officeDocument/2006/relationships/notesSlide" Target="../notesSlides/notesSlide112.xml"/></Relationships>
</file>

<file path=ppt/slides/_rels/slide17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8.xml"/><Relationship Id="rId3" Type="http://schemas.openxmlformats.org/officeDocument/2006/relationships/image" Target="../media/image4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2.xml"/><Relationship Id="rId3" Type="http://schemas.openxmlformats.org/officeDocument/2006/relationships/image" Target="../media/image5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7.xml"/><Relationship Id="rId3" Type="http://schemas.openxmlformats.org/officeDocument/2006/relationships/image" Target="../media/image5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8.xml"/><Relationship Id="rId3" Type="http://schemas.openxmlformats.org/officeDocument/2006/relationships/image" Target="../media/image5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9.xml"/><Relationship Id="rId3" Type="http://schemas.openxmlformats.org/officeDocument/2006/relationships/image" Target="../media/image5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5.xml"/><Relationship Id="rId3" Type="http://schemas.openxmlformats.org/officeDocument/2006/relationships/image" Target="../media/image54.jpeg"/></Relationships>
</file>

<file path=ppt/slides/_rels/slide21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1" Type="http://schemas.openxmlformats.org/officeDocument/2006/relationships/slideLayout" Target="../slideLayouts/slideLayout64.xml"/><Relationship Id="rId2" Type="http://schemas.openxmlformats.org/officeDocument/2006/relationships/notesSlide" Target="../notesSlides/notesSlide146.xml"/></Relationships>
</file>

<file path=ppt/slides/_rels/slide212.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1.xml"/></Relationships>
</file>

<file path=ppt/slides/_rels/slide217.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2.xml"/></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 Id="rId3" Type="http://schemas.openxmlformats.org/officeDocument/2006/relationships/image" Target="../media/image65.jpeg"/></Relationships>
</file>

<file path=ppt/slides/_rels/slide243.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9.xml"/><Relationship Id="rId3" Type="http://schemas.openxmlformats.org/officeDocument/2006/relationships/image" Target="../media/image4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0.xml"/><Relationship Id="rId3" Type="http://schemas.openxmlformats.org/officeDocument/2006/relationships/image" Target="../media/image4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1.xml"/><Relationship Id="rId3" Type="http://schemas.openxmlformats.org/officeDocument/2006/relationships/image" Target="../media/image4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2.xml"/><Relationship Id="rId3" Type="http://schemas.openxmlformats.org/officeDocument/2006/relationships/image" Target="../media/image46.png"/></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1" Type="http://schemas.openxmlformats.org/officeDocument/2006/relationships/slideLayout" Target="../slideLayouts/slideLayout64.xml"/><Relationship Id="rId2" Type="http://schemas.openxmlformats.org/officeDocument/2006/relationships/notesSlide" Target="../notesSlides/notesSlide16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1" Type="http://schemas.openxmlformats.org/officeDocument/2006/relationships/slideLayout" Target="../slideLayouts/slideLayout64.xml"/><Relationship Id="rId2" Type="http://schemas.openxmlformats.org/officeDocument/2006/relationships/notesSlide" Target="../notesSlides/notesSlide1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4.xml"/><Relationship Id="rId2" Type="http://schemas.openxmlformats.org/officeDocument/2006/relationships/notesSlide" Target="../notesSlides/notesSlide165.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4.xml"/><Relationship Id="rId2" Type="http://schemas.openxmlformats.org/officeDocument/2006/relationships/notesSlide" Target="../notesSlides/notesSlide166.xml"/></Relationships>
</file>

<file path=ppt/slides/_rels/slide25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7.xml"/></Relationships>
</file>

<file path=ppt/slides/_rels/slide25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8.xml"/></Relationships>
</file>

<file path=ppt/slides/_rels/slide25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1.xml"/><Relationship Id="rId3" Type="http://schemas.openxmlformats.org/officeDocument/2006/relationships/image" Target="../media/image7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2.xml"/><Relationship Id="rId3" Type="http://schemas.openxmlformats.org/officeDocument/2006/relationships/image" Target="../media/image73.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73.xml"/><Relationship Id="rId4" Type="http://schemas.openxmlformats.org/officeDocument/2006/relationships/image" Target="../media/image73.png"/><Relationship Id="rId1" Type="http://schemas.openxmlformats.org/officeDocument/2006/relationships/themeOverride" Target="../theme/themeOverride1.xml"/><Relationship Id="rId2" Type="http://schemas.openxmlformats.org/officeDocument/2006/relationships/slideLayout" Target="../slideLayouts/slideLayout5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4.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4.xml"/><Relationship Id="rId2" Type="http://schemas.openxmlformats.org/officeDocument/2006/relationships/notesSlide" Target="../notesSlides/notesSlide17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6.xml"/></Relationships>
</file>

<file path=ppt/slides/_rels/slide26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0" Type="http://schemas.openxmlformats.org/officeDocument/2006/relationships/image" Target="../media/image76.png"/><Relationship Id="rId1" Type="http://schemas.openxmlformats.org/officeDocument/2006/relationships/slideLayout" Target="../slideLayouts/slideLayout64.xml"/><Relationship Id="rId2" Type="http://schemas.openxmlformats.org/officeDocument/2006/relationships/notesSlide" Target="../notesSlides/notesSlide17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0.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44.png"/><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9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 Id="rId3" Type="http://schemas.openxmlformats.org/officeDocument/2006/relationships/image" Target="../media/image77.jpe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 Id="rId3"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 Id="rId3" Type="http://schemas.openxmlformats.org/officeDocument/2006/relationships/image" Target="../media/image8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 Id="rId3" Type="http://schemas.openxmlformats.org/officeDocument/2006/relationships/image" Target="../media/image8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 Id="rId3" Type="http://schemas.openxmlformats.org/officeDocument/2006/relationships/image" Target="../media/image8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 Id="rId3" Type="http://schemas.openxmlformats.org/officeDocument/2006/relationships/image" Target="../media/image8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 Id="rId3" Type="http://schemas.openxmlformats.org/officeDocument/2006/relationships/image" Target="../media/image82.jpe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90.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0.png"/><Relationship Id="rId6" Type="http://schemas.openxmlformats.org/officeDocument/2006/relationships/image" Target="../media/image12.png"/><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158900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5067510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135</a:t>
            </a:fld>
            <a:endParaRPr lang="en-US"/>
          </a:p>
        </p:txBody>
      </p:sp>
    </p:spTree>
    <p:extLst>
      <p:ext uri="{BB962C8B-B14F-4D97-AF65-F5344CB8AC3E}">
        <p14:creationId xmlns:p14="http://schemas.microsoft.com/office/powerpoint/2010/main" val="33314054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136</a:t>
            </a:fld>
            <a:endParaRPr lang="en-US" dirty="0"/>
          </a:p>
        </p:txBody>
      </p:sp>
    </p:spTree>
    <p:extLst>
      <p:ext uri="{BB962C8B-B14F-4D97-AF65-F5344CB8AC3E}">
        <p14:creationId xmlns:p14="http://schemas.microsoft.com/office/powerpoint/2010/main" val="20463809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137</a:t>
            </a:fld>
            <a:endParaRPr lang="en-US"/>
          </a:p>
        </p:txBody>
      </p:sp>
    </p:spTree>
    <p:extLst>
      <p:ext uri="{BB962C8B-B14F-4D97-AF65-F5344CB8AC3E}">
        <p14:creationId xmlns:p14="http://schemas.microsoft.com/office/powerpoint/2010/main" val="164105514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1954317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139</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401770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28213167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a:p>
        </p:txBody>
      </p:sp>
    </p:spTree>
    <p:extLst>
      <p:ext uri="{BB962C8B-B14F-4D97-AF65-F5344CB8AC3E}">
        <p14:creationId xmlns:p14="http://schemas.microsoft.com/office/powerpoint/2010/main" val="2536562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7430628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772170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56469420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9490111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850471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48464997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943236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400360672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153</a:t>
            </a:fld>
            <a:endParaRPr lang="en-US"/>
          </a:p>
        </p:txBody>
      </p:sp>
    </p:spTree>
    <p:extLst>
      <p:ext uri="{BB962C8B-B14F-4D97-AF65-F5344CB8AC3E}">
        <p14:creationId xmlns:p14="http://schemas.microsoft.com/office/powerpoint/2010/main" val="28231131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36071944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4176769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80084805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54413055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141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299325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2771200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163</a:t>
            </a:fld>
            <a:endParaRPr lang="en-US"/>
          </a:p>
        </p:txBody>
      </p:sp>
    </p:spTree>
    <p:extLst>
      <p:ext uri="{BB962C8B-B14F-4D97-AF65-F5344CB8AC3E}">
        <p14:creationId xmlns:p14="http://schemas.microsoft.com/office/powerpoint/2010/main" val="35485521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164</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166</a:t>
            </a:fld>
            <a:endParaRPr lang="en-US"/>
          </a:p>
        </p:txBody>
      </p:sp>
    </p:spTree>
    <p:extLst>
      <p:ext uri="{BB962C8B-B14F-4D97-AF65-F5344CB8AC3E}">
        <p14:creationId xmlns:p14="http://schemas.microsoft.com/office/powerpoint/2010/main" val="11750345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167</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177</a:t>
            </a:fld>
            <a:endParaRPr lang="en"/>
          </a:p>
        </p:txBody>
      </p:sp>
    </p:spTree>
    <p:extLst>
      <p:ext uri="{BB962C8B-B14F-4D97-AF65-F5344CB8AC3E}">
        <p14:creationId xmlns:p14="http://schemas.microsoft.com/office/powerpoint/2010/main" val="3782632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6688472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179</a:t>
            </a:fld>
            <a:endParaRPr lang="en-US"/>
          </a:p>
        </p:txBody>
      </p:sp>
    </p:spTree>
    <p:extLst>
      <p:ext uri="{BB962C8B-B14F-4D97-AF65-F5344CB8AC3E}">
        <p14:creationId xmlns:p14="http://schemas.microsoft.com/office/powerpoint/2010/main" val="1518611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9571770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29215828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38985339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9327758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887570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337215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0063863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5919111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87925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293978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8479630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242769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35361390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1670644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7328170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33270537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40201773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14657923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164319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776799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11522541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22716883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88225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41270084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751108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20751996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3304095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8138880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333446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221</a:t>
            </a:fld>
            <a:endParaRPr lang="en-US"/>
          </a:p>
        </p:txBody>
      </p:sp>
    </p:spTree>
    <p:extLst>
      <p:ext uri="{BB962C8B-B14F-4D97-AF65-F5344CB8AC3E}">
        <p14:creationId xmlns:p14="http://schemas.microsoft.com/office/powerpoint/2010/main" val="31465921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222</a:t>
            </a:fld>
            <a:endParaRPr lang="en-US"/>
          </a:p>
        </p:txBody>
      </p:sp>
    </p:spTree>
    <p:extLst>
      <p:ext uri="{BB962C8B-B14F-4D97-AF65-F5344CB8AC3E}">
        <p14:creationId xmlns:p14="http://schemas.microsoft.com/office/powerpoint/2010/main" val="428490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3963246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17759091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19275017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22491518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253703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10479440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424115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834594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31581892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8667438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0510817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30819159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40796152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23988142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9953285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14696248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239</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240</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245</a:t>
            </a:fld>
            <a:endParaRPr lang="en"/>
          </a:p>
        </p:txBody>
      </p:sp>
    </p:spTree>
    <p:extLst>
      <p:ext uri="{BB962C8B-B14F-4D97-AF65-F5344CB8AC3E}">
        <p14:creationId xmlns:p14="http://schemas.microsoft.com/office/powerpoint/2010/main" val="10565685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246</a:t>
            </a:fld>
            <a:endParaRPr lang="en"/>
          </a:p>
        </p:txBody>
      </p:sp>
    </p:spTree>
    <p:extLst>
      <p:ext uri="{BB962C8B-B14F-4D97-AF65-F5344CB8AC3E}">
        <p14:creationId xmlns:p14="http://schemas.microsoft.com/office/powerpoint/2010/main" val="31684034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3956436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2904837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60775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35072935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24591444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252</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253</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258</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259</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278</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279</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280</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197</TotalTime>
  <Words>11858</Words>
  <Application>Microsoft Macintosh PowerPoint</Application>
  <PresentationFormat>On-screen Show (4:3)</PresentationFormat>
  <Paragraphs>4410</Paragraphs>
  <Slides>287</Slides>
  <Notes>201</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287</vt:i4>
      </vt:variant>
    </vt:vector>
  </HeadingPairs>
  <TitlesOfParts>
    <vt:vector size="301" baseType="lpstr">
      <vt:lpstr>Arial</vt:lpstr>
      <vt:lpstr>Calibri</vt:lpstr>
      <vt:lpstr>Calibri Light</vt:lpstr>
      <vt:lpstr>Cambria</vt:lpstr>
      <vt:lpstr>Cambria Math</vt:lpstr>
      <vt:lpstr>Times New Roman</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69</cp:revision>
  <dcterms:created xsi:type="dcterms:W3CDTF">2015-12-12T12:59:05Z</dcterms:created>
  <dcterms:modified xsi:type="dcterms:W3CDTF">2015-12-15T11:24:46Z</dcterms:modified>
</cp:coreProperties>
</file>